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6"/>
  </p:notesMasterIdLst>
  <p:sldIdLst>
    <p:sldId id="256" r:id="rId2"/>
    <p:sldId id="264" r:id="rId3"/>
    <p:sldId id="267" r:id="rId4"/>
    <p:sldId id="265" r:id="rId5"/>
  </p:sldIdLst>
  <p:sldSz cx="9144000" cy="5143500" type="screen16x9"/>
  <p:notesSz cx="6858000" cy="9144000"/>
  <p:embeddedFontLst>
    <p:embeddedFont>
      <p:font typeface="Barlow Light" panose="02020500000000000000" charset="0"/>
      <p:regular r:id="rId7"/>
      <p:bold r:id="rId8"/>
      <p:italic r:id="rId9"/>
      <p:boldItalic r:id="rId10"/>
    </p:embeddedFont>
    <p:embeddedFont>
      <p:font typeface="繁體" panose="020B0509020204020204" pitchFamily="49" charset="-120"/>
      <p:regular r:id="rId11"/>
    </p:embeddedFont>
    <p:embeddedFont>
      <p:font typeface="繁體(P)" panose="020B0500020204020204" pitchFamily="34" charset="-120"/>
      <p:regular r:id="rId12"/>
    </p:embeddedFont>
    <p:embeddedFont>
      <p:font typeface="Raleway Thin" panose="02020500000000000000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2225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063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5236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 smtClean="0">
                <a:latin typeface="繁體" panose="020B0509020204020204" pitchFamily="49" charset="-120"/>
                <a:ea typeface="繁體" panose="020B0509020204020204" pitchFamily="49" charset="-120"/>
              </a:rPr>
              <a:t>羽球專題報告</a:t>
            </a:r>
            <a:endParaRPr b="1" dirty="0">
              <a:latin typeface="繁體" panose="020B0509020204020204" pitchFamily="49" charset="-120"/>
              <a:ea typeface="繁體" panose="020B0509020204020204" pitchFamily="49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8044070" y="4711148"/>
            <a:ext cx="8613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11/18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>
                <a:latin typeface="繁體(P)" panose="020B0500020204020204" pitchFamily="34" charset="-120"/>
                <a:ea typeface="繁體(P)" panose="020B0500020204020204" pitchFamily="34" charset="-120"/>
              </a:rPr>
              <a:t>相機能調整亮度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596349" y="1623390"/>
            <a:ext cx="27564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/>
              <a:t>調整亮度並測試過後，亮度在約</a:t>
            </a:r>
            <a:r>
              <a:rPr lang="en-US" altLang="zh-TW" sz="1800" b="1" dirty="0" smtClean="0"/>
              <a:t>200</a:t>
            </a:r>
            <a:r>
              <a:rPr lang="zh-TW" altLang="en-US" sz="1800" b="1" dirty="0" smtClean="0"/>
              <a:t>時人物偵測的效果有變好</a:t>
            </a:r>
            <a:endParaRPr lang="en-US" altLang="zh-TW" sz="1800" b="1" dirty="0" smtClean="0"/>
          </a:p>
        </p:txBody>
      </p:sp>
      <p:pic>
        <p:nvPicPr>
          <p:cNvPr id="4" name="output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60049" y="1496861"/>
            <a:ext cx="4504508" cy="337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00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 smtClean="0">
                <a:latin typeface="繁體(P)" panose="020B0500020204020204" pitchFamily="34" charset="-120"/>
                <a:ea typeface="繁體(P)" panose="020B0500020204020204" pitchFamily="34" charset="-120"/>
              </a:rPr>
              <a:t>使用手機錄影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596349" y="1623390"/>
            <a:ext cx="2756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/>
              <a:t>人物能偵測出來，但影片解析度過大，導致偵測很慢，且實驗時空場地照片與影片大小不同，導致雜訊過多</a:t>
            </a:r>
            <a:endParaRPr lang="en-US" altLang="zh-TW" sz="1800" b="1" dirty="0" smtClean="0"/>
          </a:p>
        </p:txBody>
      </p:sp>
    </p:spTree>
    <p:extLst>
      <p:ext uri="{BB962C8B-B14F-4D97-AF65-F5344CB8AC3E}">
        <p14:creationId xmlns:p14="http://schemas.microsoft.com/office/powerpoint/2010/main" val="415051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258417" y="649317"/>
            <a:ext cx="765975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/>
            <a:r>
              <a:rPr lang="zh-TW" altLang="en-US" b="1" dirty="0">
                <a:latin typeface="繁體(P)" panose="020B0500020204020204" pitchFamily="34" charset="-120"/>
                <a:ea typeface="繁體(P)" panose="020B0500020204020204" pitchFamily="34" charset="-120"/>
              </a:rPr>
              <a:t>直接接到攝影機</a:t>
            </a:r>
            <a:endParaRPr lang="en-US" altLang="zh-TW" b="1" dirty="0">
              <a:latin typeface="繁體(P)" panose="020B0500020204020204" pitchFamily="34" charset="-120"/>
              <a:ea typeface="繁體(P)" panose="020B050002020402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596349" y="1623391"/>
            <a:ext cx="6672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/>
              <a:t>實驗室的攝影機目前無法直接連線，與</a:t>
            </a:r>
            <a:r>
              <a:rPr lang="en-US" altLang="zh-TW" sz="1800" b="1" dirty="0" smtClean="0"/>
              <a:t>FRANK</a:t>
            </a:r>
            <a:r>
              <a:rPr lang="zh-TW" altLang="en-US" sz="1800" b="1" dirty="0" smtClean="0"/>
              <a:t>聯絡後得知需要驅動，之後</a:t>
            </a:r>
            <a:r>
              <a:rPr lang="zh-TW" altLang="en-US" sz="1800" b="1" dirty="0"/>
              <a:t>會</a:t>
            </a:r>
            <a:r>
              <a:rPr lang="zh-TW" altLang="en-US" sz="1800" b="1" dirty="0" smtClean="0"/>
              <a:t>與</a:t>
            </a:r>
            <a:r>
              <a:rPr lang="en-US" altLang="zh-TW" sz="1800" b="1" dirty="0" smtClean="0"/>
              <a:t>FRANK</a:t>
            </a:r>
            <a:r>
              <a:rPr lang="zh-TW" altLang="en-US" sz="1800" b="1" smtClean="0"/>
              <a:t>那邊的</a:t>
            </a:r>
            <a:r>
              <a:rPr lang="zh-TW" altLang="en-US" sz="1800" b="1" dirty="0" smtClean="0"/>
              <a:t>學生連繫取得驅動安裝相關的資料</a:t>
            </a:r>
            <a:endParaRPr lang="en-US" altLang="zh-TW" sz="1800" b="1" dirty="0" smtClean="0"/>
          </a:p>
        </p:txBody>
      </p:sp>
    </p:spTree>
    <p:extLst>
      <p:ext uri="{BB962C8B-B14F-4D97-AF65-F5344CB8AC3E}">
        <p14:creationId xmlns:p14="http://schemas.microsoft.com/office/powerpoint/2010/main" val="141733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3425</TotalTime>
  <Words>92</Words>
  <Application>Microsoft Office PowerPoint</Application>
  <PresentationFormat>如螢幕大小 (16:9)</PresentationFormat>
  <Paragraphs>8</Paragraphs>
  <Slides>4</Slides>
  <Notes>4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0" baseType="lpstr">
      <vt:lpstr>Barlow Light</vt:lpstr>
      <vt:lpstr>繁體</vt:lpstr>
      <vt:lpstr>Arial</vt:lpstr>
      <vt:lpstr>繁體(P)</vt:lpstr>
      <vt:lpstr>Raleway Thin</vt:lpstr>
      <vt:lpstr>Gaoler template</vt:lpstr>
      <vt:lpstr>羽球專題報告</vt:lpstr>
      <vt:lpstr>相機能調整亮度</vt:lpstr>
      <vt:lpstr>使用手機錄影</vt:lpstr>
      <vt:lpstr>直接接到攝影機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羽球專題報告</dc:title>
  <cp:lastModifiedBy>a1301145@gmail.com</cp:lastModifiedBy>
  <cp:revision>92</cp:revision>
  <dcterms:modified xsi:type="dcterms:W3CDTF">2022-11-18T12:32:17Z</dcterms:modified>
</cp:coreProperties>
</file>